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40"/>
  </p:notesMasterIdLst>
  <p:handoutMasterIdLst>
    <p:handoutMasterId r:id="rId41"/>
  </p:handoutMasterIdLst>
  <p:sldIdLst>
    <p:sldId id="256" r:id="rId5"/>
    <p:sldId id="257" r:id="rId6"/>
    <p:sldId id="270" r:id="rId7"/>
    <p:sldId id="271" r:id="rId8"/>
    <p:sldId id="272" r:id="rId9"/>
    <p:sldId id="273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303" r:id="rId20"/>
    <p:sldId id="304" r:id="rId21"/>
    <p:sldId id="294" r:id="rId22"/>
    <p:sldId id="300" r:id="rId23"/>
    <p:sldId id="301" r:id="rId24"/>
    <p:sldId id="295" r:id="rId25"/>
    <p:sldId id="296" r:id="rId26"/>
    <p:sldId id="297" r:id="rId27"/>
    <p:sldId id="298" r:id="rId28"/>
    <p:sldId id="299" r:id="rId29"/>
    <p:sldId id="302" r:id="rId30"/>
    <p:sldId id="285" r:id="rId31"/>
    <p:sldId id="286" r:id="rId32"/>
    <p:sldId id="287" r:id="rId33"/>
    <p:sldId id="288" r:id="rId34"/>
    <p:sldId id="290" r:id="rId35"/>
    <p:sldId id="289" r:id="rId36"/>
    <p:sldId id="293" r:id="rId37"/>
    <p:sldId id="291" r:id="rId38"/>
    <p:sldId id="292" r:id="rId39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93007" autoAdjust="0"/>
  </p:normalViewPr>
  <p:slideViewPr>
    <p:cSldViewPr snapToGrid="0" showGuides="1">
      <p:cViewPr>
        <p:scale>
          <a:sx n="69" d="100"/>
          <a:sy n="69" d="100"/>
        </p:scale>
        <p:origin x="-726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0" d="100"/>
          <a:sy n="90" d="100"/>
        </p:scale>
        <p:origin x="37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E520D69-B2A6-4651-85F3-992158983495}" type="datetime1">
              <a:rPr lang="en-GB" smtClean="0"/>
              <a:t>07/02/2018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6834459-7356-44BF-850D-8B30C4FB3B6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10B0BC-5F5A-4563-8D5F-5EBE8705E78B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 dirty="0"/>
              <a:t>Click to 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A3C37BE-C303-496D-B5CD-85F2937540FC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ar-EG" dirty="0" smtClean="0"/>
              <a:t>تتبع موضع داخل المتحف ياستخدام تقنيه</a:t>
            </a:r>
            <a:r>
              <a:rPr lang="ar-EG" baseline="0" dirty="0" smtClean="0"/>
              <a:t> الواي فاي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A3C37BE-C303-496D-B5CD-85F2937540FC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2426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A3C37BE-C303-496D-B5CD-85F2937540FC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3355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E10B0BC-5F5A-4563-8D5F-5EBE8705E78B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A3C37BE-C303-496D-B5CD-85F2937540FC}" type="slidenum">
              <a:rPr lang="en-GB" noProof="0" smtClean="0"/>
              <a:t>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022607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E10B0BC-5F5A-4563-8D5F-5EBE8705E78B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A3C37BE-C303-496D-B5CD-85F2937540FC}" type="slidenum">
              <a:rPr lang="en-GB" noProof="0" smtClean="0"/>
              <a:t>12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10091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E10B0BC-5F5A-4563-8D5F-5EBE8705E78B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A3C37BE-C303-496D-B5CD-85F2937540FC}" type="slidenum">
              <a:rPr lang="en-GB" noProof="0" smtClean="0"/>
              <a:t>15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7202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E10B0BC-5F5A-4563-8D5F-5EBE8705E78B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A3C37BE-C303-496D-B5CD-85F2937540FC}" type="slidenum">
              <a:rPr lang="en-GB" noProof="0" smtClean="0"/>
              <a:t>28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69847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en-US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 smtClean="0"/>
              <a:t>Click to edit Master subtitle style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22B4CE67-49A1-4954-B535-D011B21685D9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0FF54DE5-C571-48E8-A5BC-B369434E2F44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 dirty="0" smtClean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A17A61D-7B9C-429F-ACCF-69D4850EF890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US" noProof="0" smtClean="0"/>
              <a:t>Click to edit Master text styles</a:t>
            </a:r>
          </a:p>
          <a:p>
            <a:pPr lvl="1" rtl="0"/>
            <a:r>
              <a:rPr lang="en-US" noProof="0" smtClean="0"/>
              <a:t>Second level</a:t>
            </a:r>
          </a:p>
          <a:p>
            <a:pPr lvl="2" rtl="0"/>
            <a:r>
              <a:rPr lang="en-US" noProof="0" smtClean="0"/>
              <a:t>Third level</a:t>
            </a:r>
          </a:p>
          <a:p>
            <a:pPr lvl="3" rtl="0"/>
            <a:r>
              <a:rPr lang="en-US" noProof="0" smtClean="0"/>
              <a:t>Fourth level</a:t>
            </a:r>
          </a:p>
          <a:p>
            <a:pPr lvl="4" rtl="0"/>
            <a:r>
              <a:rPr lang="en-US" noProof="0" smtClean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B0C9D9D-358B-4B6B-9CB9-B14223D14AA3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en-US" noProof="0" smtClean="0"/>
              <a:t>Click to edit Master text styles</a:t>
            </a:r>
          </a:p>
          <a:p>
            <a:pPr lvl="1" rtl="0"/>
            <a:r>
              <a:rPr lang="en-US" noProof="0" smtClean="0"/>
              <a:t>Second level</a:t>
            </a:r>
          </a:p>
          <a:p>
            <a:pPr lvl="2" rtl="0"/>
            <a:r>
              <a:rPr lang="en-US" noProof="0" smtClean="0"/>
              <a:t>Third level</a:t>
            </a:r>
          </a:p>
          <a:p>
            <a:pPr lvl="3" rtl="0"/>
            <a:r>
              <a:rPr lang="en-US" noProof="0" smtClean="0"/>
              <a:t>Fourth level</a:t>
            </a:r>
          </a:p>
          <a:p>
            <a:pPr lvl="4" rtl="0"/>
            <a:r>
              <a:rPr lang="en-US" noProof="0" smtClean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4F5FE40-BBFB-4CB9-AAA5-59BD3AE478A7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en-GB" noProof="0" smtClean="0"/>
              <a:t>‹#›</a:t>
            </a:fld>
            <a:endParaRPr lang="en-GB" noProof="0" dirty="0"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 smtClean="0"/>
              <a:t>Click to edit Master text styles</a:t>
            </a:r>
          </a:p>
          <a:p>
            <a:pPr lvl="1" rtl="0"/>
            <a:r>
              <a:rPr lang="en-US" noProof="0" smtClean="0"/>
              <a:t>Second level</a:t>
            </a:r>
          </a:p>
          <a:p>
            <a:pPr lvl="2" rtl="0"/>
            <a:r>
              <a:rPr lang="en-US" noProof="0" smtClean="0"/>
              <a:t>Third level</a:t>
            </a:r>
          </a:p>
          <a:p>
            <a:pPr lvl="3" rtl="0"/>
            <a:r>
              <a:rPr lang="en-US" noProof="0" smtClean="0"/>
              <a:t>Fourth level</a:t>
            </a:r>
          </a:p>
          <a:p>
            <a:pPr lvl="4" rtl="0"/>
            <a:r>
              <a:rPr lang="en-US" noProof="0" smtClean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 smtClean="0"/>
              <a:t>Click to edit Master subtitle style</a:t>
            </a:r>
            <a:endParaRPr lang="en-GB" noProof="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 dirty="0" smtClean="0"/>
              <a:t>Click icon to add picture</a:t>
            </a:r>
            <a:endParaRPr lang="en-GB" noProof="0" dirty="0"/>
          </a:p>
        </p:txBody>
      </p:sp>
      <p:sp>
        <p:nvSpPr>
          <p:cNvPr id="19" name="Instructional Text"/>
          <p:cNvSpPr/>
          <p:nvPr/>
        </p:nvSpPr>
        <p:spPr>
          <a:xfrm>
            <a:off x="12344400" y="0"/>
            <a:ext cx="1295400" cy="6858000"/>
          </a:xfrm>
          <a:prstGeom prst="roundRect">
            <a:avLst>
              <a:gd name="adj" fmla="val 9717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rtl="0"/>
            <a:r>
              <a:rPr lang="en-GB" sz="1200" b="1" i="1" noProof="0" dirty="0">
                <a:latin typeface="Arial" pitchFamily="34" charset="0"/>
                <a:cs typeface="Arial" pitchFamily="34" charset="0"/>
              </a:rPr>
              <a:t>NOTE:</a:t>
            </a:r>
          </a:p>
          <a:p>
            <a:pPr rtl="0"/>
            <a:r>
              <a:rPr lang="en-GB" sz="1200" i="1" noProof="0" dirty="0">
                <a:latin typeface="Arial" pitchFamily="34" charset="0"/>
                <a:cs typeface="Arial" pitchFamily="34" charset="0"/>
              </a:rPr>
              <a:t>To change the image on this slide, select the picture and delete it. Then click the Pictures icon in the placeholder to insert your own image.</a:t>
            </a: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 dirty="0"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CBF5231-8870-441E-8E82-3BE95C2D4F16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en-GB" noProof="0" smtClean="0"/>
              <a:t>‹#›</a:t>
            </a:fld>
            <a:endParaRPr lang="en-GB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en-US" noProof="0" smtClean="0"/>
              <a:t>Click to edit Master text styles</a:t>
            </a:r>
          </a:p>
          <a:p>
            <a:pPr lvl="1" rtl="0"/>
            <a:r>
              <a:rPr lang="en-US" noProof="0" smtClean="0"/>
              <a:t>Second level</a:t>
            </a:r>
          </a:p>
          <a:p>
            <a:pPr lvl="2" rtl="0"/>
            <a:r>
              <a:rPr lang="en-US" noProof="0" smtClean="0"/>
              <a:t>Third level</a:t>
            </a:r>
          </a:p>
          <a:p>
            <a:pPr lvl="3" rtl="0"/>
            <a:r>
              <a:rPr lang="en-US" noProof="0" smtClean="0"/>
              <a:t>Fourth level</a:t>
            </a:r>
          </a:p>
          <a:p>
            <a:pPr lvl="4" rtl="0"/>
            <a:r>
              <a:rPr lang="en-US" noProof="0" smtClean="0"/>
              <a:t>Fifth level</a:t>
            </a:r>
            <a:endParaRPr lang="en-GB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 rtl="0"/>
            <a:r>
              <a:rPr lang="en-US" noProof="0" smtClean="0"/>
              <a:t>Click to edit Master text styles</a:t>
            </a:r>
          </a:p>
          <a:p>
            <a:pPr lvl="1" rtl="0"/>
            <a:r>
              <a:rPr lang="en-US" noProof="0" smtClean="0"/>
              <a:t>Second level</a:t>
            </a:r>
          </a:p>
          <a:p>
            <a:pPr lvl="2" rtl="0"/>
            <a:r>
              <a:rPr lang="en-US" noProof="0" smtClean="0"/>
              <a:t>Third level</a:t>
            </a:r>
          </a:p>
          <a:p>
            <a:pPr lvl="3" rtl="0"/>
            <a:r>
              <a:rPr lang="en-US" noProof="0" smtClean="0"/>
              <a:t>Fourth level</a:t>
            </a:r>
          </a:p>
          <a:p>
            <a:pPr lvl="4" rtl="0"/>
            <a:r>
              <a:rPr lang="en-US" noProof="0" smtClean="0"/>
              <a:t>Fifth level</a:t>
            </a:r>
            <a:endParaRPr lang="en-GB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0E5344F-59C3-4858-8571-433797DFCF9E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en-US" noProof="0" smtClean="0"/>
              <a:t>Click to edit Master text styles</a:t>
            </a:r>
          </a:p>
          <a:p>
            <a:pPr lvl="1" rtl="0"/>
            <a:r>
              <a:rPr lang="en-US" noProof="0" smtClean="0"/>
              <a:t>Second level</a:t>
            </a:r>
          </a:p>
          <a:p>
            <a:pPr lvl="2" rtl="0"/>
            <a:r>
              <a:rPr lang="en-US" noProof="0" smtClean="0"/>
              <a:t>Third level</a:t>
            </a:r>
          </a:p>
          <a:p>
            <a:pPr lvl="3" rtl="0"/>
            <a:r>
              <a:rPr lang="en-US" noProof="0" smtClean="0"/>
              <a:t>Fourth level</a:t>
            </a:r>
          </a:p>
          <a:p>
            <a:pPr lvl="4" rtl="0"/>
            <a:r>
              <a:rPr lang="en-US" noProof="0" smtClean="0"/>
              <a:t>Fifth level</a:t>
            </a:r>
            <a:endParaRPr lang="en-GB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en-US" noProof="0" smtClean="0"/>
              <a:t>Click to edit Master text styles</a:t>
            </a:r>
          </a:p>
          <a:p>
            <a:pPr lvl="1" rtl="0"/>
            <a:r>
              <a:rPr lang="en-US" noProof="0" smtClean="0"/>
              <a:t>Second level</a:t>
            </a:r>
          </a:p>
          <a:p>
            <a:pPr lvl="2" rtl="0"/>
            <a:r>
              <a:rPr lang="en-US" noProof="0" smtClean="0"/>
              <a:t>Third level</a:t>
            </a:r>
          </a:p>
          <a:p>
            <a:pPr lvl="3" rtl="0"/>
            <a:r>
              <a:rPr lang="en-US" noProof="0" smtClean="0"/>
              <a:t>Fourth level</a:t>
            </a:r>
          </a:p>
          <a:p>
            <a:pPr lvl="4" rtl="0"/>
            <a:r>
              <a:rPr lang="en-US" noProof="0" smtClean="0"/>
              <a:t>Fifth level</a:t>
            </a:r>
            <a:endParaRPr lang="en-GB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7B145EF-5566-469D-AEC4-BEBCB09EDC55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E16BA12-8505-4D9F-A29D-C64373B3BF05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70D8CA9-C44B-4D4A-A5C1-973DB36DB758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US" noProof="0" smtClean="0"/>
              <a:t>Click to edit Master text styles</a:t>
            </a:r>
          </a:p>
          <a:p>
            <a:pPr lvl="1" rtl="0"/>
            <a:r>
              <a:rPr lang="en-US" noProof="0" smtClean="0"/>
              <a:t>Second level</a:t>
            </a:r>
          </a:p>
          <a:p>
            <a:pPr lvl="2" rtl="0"/>
            <a:r>
              <a:rPr lang="en-US" noProof="0" smtClean="0"/>
              <a:t>Third level</a:t>
            </a:r>
          </a:p>
          <a:p>
            <a:pPr lvl="3" rtl="0"/>
            <a:r>
              <a:rPr lang="en-US" noProof="0" smtClean="0"/>
              <a:t>Fourth level</a:t>
            </a:r>
          </a:p>
          <a:p>
            <a:pPr lvl="4" rtl="0"/>
            <a:r>
              <a:rPr lang="en-US" noProof="0" smtClean="0"/>
              <a:t>Fifth level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224CF92-45F0-4F21-AF38-1A81E82CAE2B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US" noProof="0" smtClean="0"/>
              <a:t>Click to edit Master text styles</a:t>
            </a:r>
          </a:p>
          <a:p>
            <a:pPr lvl="1" rtl="0"/>
            <a:r>
              <a:rPr lang="en-US" noProof="0" smtClean="0"/>
              <a:t>Second level</a:t>
            </a:r>
          </a:p>
          <a:p>
            <a:pPr lvl="2" rtl="0"/>
            <a:r>
              <a:rPr lang="en-US" noProof="0" smtClean="0"/>
              <a:t>Third level</a:t>
            </a:r>
          </a:p>
          <a:p>
            <a:pPr lvl="3" rtl="0"/>
            <a:r>
              <a:rPr lang="en-US" noProof="0" smtClean="0"/>
              <a:t>Fourth level</a:t>
            </a:r>
          </a:p>
          <a:p>
            <a:pPr lvl="4" rtl="0"/>
            <a:r>
              <a:rPr lang="en-US" noProof="0" smtClean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2FEB5231-77C7-46B6-AE08-DF88FFC67703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0FF54DE5-C571-48E8-A5BC-B369434E2F44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38230" y="2279215"/>
            <a:ext cx="5734050" cy="2219691"/>
          </a:xfrm>
        </p:spPr>
        <p:txBody>
          <a:bodyPr rtlCol="0" anchor="ctr">
            <a:normAutofit/>
          </a:bodyPr>
          <a:lstStyle/>
          <a:p>
            <a:pPr rtl="0"/>
            <a:r>
              <a:rPr lang="en-GB" dirty="0" err="1" smtClean="0">
                <a:latin typeface="Algerian" pitchFamily="82" charset="0"/>
                <a:cs typeface="Aharoni" pitchFamily="2" charset="-79"/>
              </a:rPr>
              <a:t>Wi-fi</a:t>
            </a:r>
            <a:r>
              <a:rPr lang="en-GB" dirty="0" smtClean="0">
                <a:latin typeface="Algerian" pitchFamily="82" charset="0"/>
                <a:cs typeface="Aharoni" pitchFamily="2" charset="-79"/>
              </a:rPr>
              <a:t> tracing position in museum</a:t>
            </a:r>
            <a:endParaRPr lang="en-US" dirty="0">
              <a:latin typeface="Algerian" pitchFamily="82" charset="0"/>
              <a:cs typeface="Aharoni" pitchFamily="2" charset="-79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589745" y="4807998"/>
            <a:ext cx="5734050" cy="665524"/>
          </a:xfrm>
        </p:spPr>
        <p:txBody>
          <a:bodyPr rtlCol="0"/>
          <a:lstStyle/>
          <a:p>
            <a:pPr rtl="0"/>
            <a:r>
              <a:rPr lang="en-GB" dirty="0" smtClean="0"/>
              <a:t>Supervisor:</a:t>
            </a:r>
            <a:endParaRPr lang="en-GB" dirty="0"/>
          </a:p>
          <a:p>
            <a:pPr rtl="0"/>
            <a:r>
              <a:rPr lang="en-GB" dirty="0" smtClean="0"/>
              <a:t>Dr: </a:t>
            </a:r>
            <a:r>
              <a:rPr lang="en-GB" dirty="0" err="1" smtClean="0"/>
              <a:t>Yousef</a:t>
            </a:r>
            <a:r>
              <a:rPr lang="en-GB" dirty="0" smtClean="0"/>
              <a:t> </a:t>
            </a:r>
            <a:r>
              <a:rPr lang="en-GB" dirty="0" err="1" smtClean="0"/>
              <a:t>Bsuny</a:t>
            </a:r>
            <a:r>
              <a:rPr lang="en-GB" dirty="0" smtClean="0"/>
              <a:t> </a:t>
            </a:r>
            <a:r>
              <a:rPr lang="en-GB" dirty="0" err="1" smtClean="0"/>
              <a:t>Mahdy</a:t>
            </a:r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73" t="13229" r="20301" b="16999"/>
          <a:stretch/>
        </p:blipFill>
        <p:spPr>
          <a:xfrm>
            <a:off x="5943601" y="1307581"/>
            <a:ext cx="6276975" cy="4221683"/>
          </a:xfrm>
        </p:spPr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Calculate the position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2050" name="Picture 2" descr="F:\FCI\المستوي الرابع\1\wifi project\WifiProject\screen shot\Trilaterat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410" y="1326432"/>
            <a:ext cx="9079519" cy="5396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Show information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CE67-49A1-4954-B535-D011B21685D9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782479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Show Information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:-</a:t>
            </a:r>
          </a:p>
          <a:p>
            <a:endParaRPr lang="en-US" dirty="0" smtClean="0"/>
          </a:p>
          <a:p>
            <a:r>
              <a:rPr lang="en-US" dirty="0" smtClean="0"/>
              <a:t>1]– I get location of tourist (x , y )  by calling function calculatePosition(</a:t>
            </a:r>
            <a:r>
              <a:rPr lang="en-GB" dirty="0" smtClean="0"/>
              <a:t>List&lt;</a:t>
            </a:r>
            <a:r>
              <a:rPr lang="en-GB" dirty="0" err="1" smtClean="0"/>
              <a:t>rAP</a:t>
            </a:r>
            <a:r>
              <a:rPr lang="en-GB" dirty="0" smtClean="0"/>
              <a:t>&gt;</a:t>
            </a:r>
            <a:r>
              <a:rPr lang="en-US" dirty="0" smtClean="0"/>
              <a:t>) .</a:t>
            </a:r>
          </a:p>
          <a:p>
            <a:endParaRPr lang="en-US" dirty="0" smtClean="0"/>
          </a:p>
          <a:p>
            <a:r>
              <a:rPr lang="en-US" dirty="0" smtClean="0"/>
              <a:t>2]- I take x , y and Language that user choose  and search to the match appropriate data about statue in database . </a:t>
            </a:r>
          </a:p>
          <a:p>
            <a:endParaRPr lang="en-US" dirty="0" smtClean="0"/>
          </a:p>
          <a:p>
            <a:r>
              <a:rPr lang="en-US" dirty="0" smtClean="0"/>
              <a:t>3]- I call this function that calculate position (x , y)  every 6 seconds  to update tourist location  and send  the data of the opposite statue to the tourist 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705567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Show Information Continue (user)</a:t>
            </a:r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899" y="1587499"/>
            <a:ext cx="8750301" cy="4768851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9942582" y="1587500"/>
            <a:ext cx="2371719" cy="1747956"/>
          </a:xfrm>
          <a:prstGeom prst="wedgeEllipseCallou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 smtClean="0">
                <a:solidFill>
                  <a:schemeClr val="tx2"/>
                </a:solidFill>
              </a:rPr>
              <a:t>User Location (0,0)</a:t>
            </a:r>
          </a:p>
          <a:p>
            <a:pPr algn="ctr"/>
            <a:r>
              <a:rPr lang="en-US" sz="1400" dirty="0" smtClean="0">
                <a:solidFill>
                  <a:schemeClr val="tx2"/>
                </a:solidFill>
              </a:rPr>
              <a:t>Choose English Language</a:t>
            </a:r>
            <a:endParaRPr lang="ar-EG" sz="1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693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Information Continue </a:t>
            </a:r>
            <a:r>
              <a:rPr lang="en-US" dirty="0" smtClean="0"/>
              <a:t> (user)</a:t>
            </a:r>
            <a:endParaRPr lang="ar-E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899" y="1478756"/>
            <a:ext cx="8966201" cy="4985544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7" name="Oval Callout 6"/>
          <p:cNvSpPr/>
          <p:nvPr/>
        </p:nvSpPr>
        <p:spPr>
          <a:xfrm>
            <a:off x="9942582" y="1587500"/>
            <a:ext cx="2371719" cy="1747956"/>
          </a:xfrm>
          <a:prstGeom prst="wedgeEllipseCallou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 smtClean="0">
                <a:solidFill>
                  <a:schemeClr val="tx2"/>
                </a:solidFill>
              </a:rPr>
              <a:t>User Location (5,0)</a:t>
            </a:r>
          </a:p>
          <a:p>
            <a:pPr algn="ctr"/>
            <a:r>
              <a:rPr lang="en-US" sz="1400" dirty="0" smtClean="0">
                <a:solidFill>
                  <a:schemeClr val="tx2"/>
                </a:solidFill>
              </a:rPr>
              <a:t>Choose Arabic Language</a:t>
            </a:r>
            <a:endParaRPr lang="ar-EG" sz="1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17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Information </a:t>
            </a:r>
            <a:r>
              <a:rPr lang="en-US" dirty="0" smtClean="0"/>
              <a:t>Continue (user) 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I display link to the statue if the tourist wants to learn more about the statue</a:t>
            </a:r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41" y="2014123"/>
            <a:ext cx="10582008" cy="484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744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Show Information Continue (admin)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/>
              <a:t>Admin can change data that concern the statue 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Steps :-</a:t>
            </a:r>
          </a:p>
          <a:p>
            <a:r>
              <a:rPr lang="en-US" dirty="0" smtClean="0"/>
              <a:t>He enters as a admin </a:t>
            </a:r>
          </a:p>
          <a:p>
            <a:r>
              <a:rPr lang="en-US" dirty="0" smtClean="0"/>
              <a:t>He enters id about statue that wants  to change data that concern it .</a:t>
            </a:r>
          </a:p>
          <a:p>
            <a:r>
              <a:rPr lang="en-US" dirty="0" smtClean="0"/>
              <a:t>After ends change ,presses </a:t>
            </a:r>
            <a:r>
              <a:rPr lang="en-US" dirty="0"/>
              <a:t>s</a:t>
            </a:r>
            <a:r>
              <a:rPr lang="en-US" dirty="0" smtClean="0"/>
              <a:t>ave button  .</a:t>
            </a:r>
          </a:p>
          <a:p>
            <a:r>
              <a:rPr lang="en-US" dirty="0" smtClean="0"/>
              <a:t>Change will save in database .</a:t>
            </a:r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8793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Show Information Continue (admin)</a:t>
            </a:r>
            <a:endParaRPr lang="ar-E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" y="1697650"/>
            <a:ext cx="9982200" cy="516035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81584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About our </a:t>
            </a:r>
            <a:r>
              <a:rPr lang="en-US" dirty="0" smtClean="0"/>
              <a:t>Application</a:t>
            </a:r>
            <a:br>
              <a:rPr lang="en-US" dirty="0" smtClean="0"/>
            </a:br>
            <a:r>
              <a:rPr lang="en-US" dirty="0" smtClean="0"/>
              <a:t>        (sign in and login)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CE67-49A1-4954-B535-D011B21685D9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03452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in and login</a:t>
            </a:r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486" y="1399310"/>
            <a:ext cx="9739084" cy="5306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3682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Title and Content Layout with List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r>
              <a:rPr lang="en-US" dirty="0"/>
              <a:t>Abstract </a:t>
            </a:r>
            <a:endParaRPr lang="en-US" dirty="0" smtClean="0"/>
          </a:p>
          <a:p>
            <a:r>
              <a:rPr lang="en-GB" dirty="0" smtClean="0"/>
              <a:t>Calculate the distance</a:t>
            </a:r>
          </a:p>
          <a:p>
            <a:r>
              <a:rPr lang="en-GB" dirty="0" smtClean="0"/>
              <a:t>Calculate the position</a:t>
            </a:r>
          </a:p>
          <a:p>
            <a:r>
              <a:rPr lang="en-GB" dirty="0" smtClean="0"/>
              <a:t>Show information</a:t>
            </a:r>
          </a:p>
          <a:p>
            <a:r>
              <a:rPr lang="en-GB" dirty="0" smtClean="0"/>
              <a:t>Application (admin and user) functions</a:t>
            </a:r>
          </a:p>
          <a:p>
            <a:r>
              <a:rPr lang="en-GB" dirty="0" smtClean="0"/>
              <a:t>The relationship between users and application</a:t>
            </a:r>
            <a:endParaRPr lang="en-GB" dirty="0"/>
          </a:p>
          <a:p>
            <a:pPr marL="0" indent="0" rtl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 in (user only)</a:t>
            </a:r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410" y="1496293"/>
            <a:ext cx="9260115" cy="5112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171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(Admin &amp; user )</a:t>
            </a:r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1026" name="Picture 2" descr="C:\Users\eng\Pictures\1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429" y="1454727"/>
            <a:ext cx="10087428" cy="5264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67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or Admin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or </a:t>
            </a:r>
            <a:r>
              <a:rPr lang="en-US" dirty="0"/>
              <a:t>Admin </a:t>
            </a:r>
            <a:r>
              <a:rPr lang="en-US" dirty="0" smtClean="0"/>
              <a:t>determined from database </a:t>
            </a:r>
          </a:p>
          <a:p>
            <a:r>
              <a:rPr lang="en-US" dirty="0"/>
              <a:t>Admin is responsible for four </a:t>
            </a:r>
            <a:r>
              <a:rPr lang="en-US" dirty="0" smtClean="0"/>
              <a:t>tasks</a:t>
            </a:r>
          </a:p>
          <a:p>
            <a:pPr marL="0" indent="0">
              <a:buNone/>
            </a:pPr>
            <a:r>
              <a:rPr lang="en-US" dirty="0" smtClean="0"/>
              <a:t>         1-Reading </a:t>
            </a:r>
            <a:r>
              <a:rPr lang="en-US" dirty="0"/>
              <a:t>and storing Access </a:t>
            </a:r>
            <a:r>
              <a:rPr lang="en-US" dirty="0" smtClean="0"/>
              <a:t>points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2-</a:t>
            </a:r>
            <a:r>
              <a:rPr lang="en-US" dirty="0"/>
              <a:t>Draw Access </a:t>
            </a:r>
            <a:r>
              <a:rPr lang="en-US" dirty="0" smtClean="0"/>
              <a:t>points </a:t>
            </a:r>
            <a:r>
              <a:rPr lang="en-US" dirty="0" err="1" smtClean="0"/>
              <a:t>Newtwork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3-Test Application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4-managing Data </a:t>
            </a:r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9818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and storing Access points</a:t>
            </a:r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2050" name="Picture 2" descr="E:\4 COMP &amp; INF\Graduation_pro\pdf\New folder\2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" y="1413166"/>
            <a:ext cx="11369040" cy="525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18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 AP </a:t>
            </a:r>
            <a:r>
              <a:rPr lang="en-US" dirty="0" err="1" smtClean="0"/>
              <a:t>Newtwork</a:t>
            </a:r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3074" name="Picture 2" descr="E:\4 COMP &amp; INF\Graduation_pro\pdf\New folder\3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56" y="1427018"/>
            <a:ext cx="10276115" cy="532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807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</a:t>
            </a:r>
            <a:r>
              <a:rPr lang="en-US" dirty="0" err="1" smtClean="0"/>
              <a:t>Ap</a:t>
            </a:r>
            <a:r>
              <a:rPr lang="en-US" dirty="0" smtClean="0"/>
              <a:t> Button (</a:t>
            </a:r>
            <a:r>
              <a:rPr lang="en-US" dirty="0" err="1" smtClean="0"/>
              <a:t>Calcuate</a:t>
            </a:r>
            <a:r>
              <a:rPr lang="en-US" dirty="0" smtClean="0"/>
              <a:t> the </a:t>
            </a:r>
            <a:r>
              <a:rPr lang="en-US" dirty="0" err="1" smtClean="0"/>
              <a:t>postion</a:t>
            </a:r>
            <a:r>
              <a:rPr lang="en-US" dirty="0" smtClean="0"/>
              <a:t> ) </a:t>
            </a:r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5" name="Picture 2" descr="C:\Users\eng\Pictures\test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086" y="1440873"/>
            <a:ext cx="10029371" cy="525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22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can use this Application for : 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1- Discover </a:t>
            </a:r>
            <a:r>
              <a:rPr lang="en-US" dirty="0"/>
              <a:t>the </a:t>
            </a:r>
            <a:r>
              <a:rPr lang="en-US" dirty="0" smtClean="0"/>
              <a:t>museum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/>
              <a:t>2- Contact us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smtClean="0"/>
              <a:t>3-Register  his feedback about Application</a:t>
            </a:r>
            <a:endParaRPr lang="ar-E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9830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Relation between Application and users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CE67-49A1-4954-B535-D011B21685D9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30035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About us </a:t>
            </a:r>
            <a:endParaRPr lang="en-GB" sz="3600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780" y="1467465"/>
            <a:ext cx="8436078" cy="4955496"/>
          </a:xfrm>
        </p:spPr>
      </p:pic>
    </p:spTree>
    <p:extLst>
      <p:ext uri="{BB962C8B-B14F-4D97-AF65-F5344CB8AC3E}">
        <p14:creationId xmlns:p14="http://schemas.microsoft.com/office/powerpoint/2010/main" val="172273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Contact us </a:t>
            </a:r>
            <a:endParaRPr lang="en-GB" sz="36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741" y="1600200"/>
            <a:ext cx="7356518" cy="45720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245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570" y="2292094"/>
            <a:ext cx="10096500" cy="2219691"/>
          </a:xfrm>
        </p:spPr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CE67-49A1-4954-B535-D011B21685D9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5" name="Picture Placeholder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73" t="13229" r="20301" b="16999"/>
          <a:stretch/>
        </p:blipFill>
        <p:spPr>
          <a:xfrm>
            <a:off x="3948545" y="1103724"/>
            <a:ext cx="8244322" cy="466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897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 smtClean="0"/>
              <a:t>Notice 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In order to send email successfully, However you must allow for less secure applications :-</a:t>
            </a:r>
          </a:p>
          <a:p>
            <a:pPr marL="0" indent="0">
              <a:buNone/>
            </a:pPr>
            <a:r>
              <a:rPr lang="en-GB" dirty="0" smtClean="0"/>
              <a:t>Use the following link:</a:t>
            </a:r>
          </a:p>
          <a:p>
            <a:pPr marL="0" indent="0">
              <a:buNone/>
            </a:pPr>
            <a:r>
              <a:rPr lang="en-GB" u="sng" dirty="0" smtClean="0">
                <a:solidFill>
                  <a:srgbClr val="00B0F0"/>
                </a:solidFill>
              </a:rPr>
              <a:t>https</a:t>
            </a:r>
            <a:r>
              <a:rPr lang="en-GB" u="sng" dirty="0">
                <a:solidFill>
                  <a:srgbClr val="00B0F0"/>
                </a:solidFill>
              </a:rPr>
              <a:t>://myaccount.google.com/lesssecureapps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93015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 smtClean="0"/>
              <a:t>Feedback</a:t>
            </a:r>
            <a:endParaRPr lang="en-GB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2208247" y="2559506"/>
            <a:ext cx="7773988" cy="6771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inherit"/>
              </a:rPr>
              <a:t>Welcome constructive criticism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703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 smtClean="0"/>
              <a:t>Feedback</a:t>
            </a:r>
            <a:endParaRPr lang="en-GB" sz="36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899" y="1600200"/>
            <a:ext cx="9602429" cy="45720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3642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Acknowledgements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200" dirty="0" smtClean="0"/>
          </a:p>
          <a:p>
            <a:pPr marL="0" indent="0">
              <a:buNone/>
            </a:pPr>
            <a:r>
              <a:rPr lang="en-GB" sz="3600" dirty="0" smtClean="0"/>
              <a:t>We would like to express our thanks and gratitude to Prof Youssof Bassuny and the discussion committee.  </a:t>
            </a:r>
          </a:p>
          <a:p>
            <a:pPr marL="0" indent="0">
              <a:buNone/>
            </a:pPr>
            <a:r>
              <a:rPr lang="en-GB" sz="3600" dirty="0" smtClean="0"/>
              <a:t>We are pleases to present our graduation project to you and hope you enjoyed our project and receive your satisfaction.</a:t>
            </a:r>
            <a:endParaRPr lang="en-GB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76158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Finally </a:t>
            </a:r>
            <a:endParaRPr lang="en-GB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9" name="Rectangle 5"/>
          <p:cNvSpPr>
            <a:spLocks noGrp="1" noChangeArrowheads="1"/>
          </p:cNvSpPr>
          <p:nvPr>
            <p:ph idx="1"/>
          </p:nvPr>
        </p:nvSpPr>
        <p:spPr bwMode="auto">
          <a:xfrm>
            <a:off x="1852092" y="2933759"/>
            <a:ext cx="8486298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5400" b="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inherit"/>
              </a:rPr>
              <a:t>Thanks for the nice vi</a:t>
            </a:r>
            <a:r>
              <a:rPr kumimoji="0" lang="en-US" sz="540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inherit"/>
              </a:rPr>
              <a:t>e</a:t>
            </a:r>
            <a:r>
              <a:rPr kumimoji="0" lang="en-US" sz="5400" b="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inherit"/>
              </a:rPr>
              <a:t>wing</a:t>
            </a: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975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sp>
        <p:nvSpPr>
          <p:cNvPr id="6" name="TextBox 5"/>
          <p:cNvSpPr txBox="1"/>
          <p:nvPr/>
        </p:nvSpPr>
        <p:spPr>
          <a:xfrm>
            <a:off x="4011561" y="2772696"/>
            <a:ext cx="3952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 smtClean="0"/>
              <a:t>Any Questions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357083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use network of access points to get indoor position, then sent information automatically about this position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76" y="2343151"/>
            <a:ext cx="6041390" cy="376174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9915" y="2343151"/>
            <a:ext cx="5108488" cy="34575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7969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3" name="Picture 2" descr="F:\FCI\المستوي الرابع\1\wifi project\WifiProject\screen shot\the  indoor museum - Cop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364" y="1454727"/>
            <a:ext cx="9728565" cy="4779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401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591" y="1466849"/>
            <a:ext cx="10610709" cy="4905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5183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Calculate the distance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CE67-49A1-4954-B535-D011B21685D9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6103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Calculate the distance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 ---</a:t>
            </a:r>
            <a:r>
              <a:rPr lang="en-US" dirty="0">
                <a:sym typeface="Wingdings" pitchFamily="2" charset="2"/>
              </a:rPr>
              <a:t> distance between sender and receiver</a:t>
            </a:r>
            <a:endParaRPr lang="en-US" dirty="0" smtClean="0">
              <a:sym typeface="Wingdings" pitchFamily="2" charset="2"/>
            </a:endParaRPr>
          </a:p>
          <a:p>
            <a:r>
              <a:rPr lang="en-US" dirty="0" smtClean="0">
                <a:sym typeface="Wingdings" pitchFamily="2" charset="2"/>
              </a:rPr>
              <a:t>P1m --- received signal strength at one meter (in </a:t>
            </a:r>
            <a:r>
              <a:rPr lang="en-US" dirty="0" err="1" smtClean="0">
                <a:sym typeface="Wingdings" pitchFamily="2" charset="2"/>
              </a:rPr>
              <a:t>dBm</a:t>
            </a:r>
            <a:r>
              <a:rPr lang="en-US" dirty="0" smtClean="0">
                <a:sym typeface="Wingdings" pitchFamily="2" charset="2"/>
              </a:rPr>
              <a:t>)</a:t>
            </a:r>
          </a:p>
          <a:p>
            <a:r>
              <a:rPr lang="en-US" dirty="0" err="1" smtClean="0">
                <a:sym typeface="Wingdings" pitchFamily="2" charset="2"/>
              </a:rPr>
              <a:t>Pr</a:t>
            </a:r>
            <a:r>
              <a:rPr lang="en-US" dirty="0">
                <a:sym typeface="Wingdings" pitchFamily="2" charset="2"/>
              </a:rPr>
              <a:t> -- received signal strength (in </a:t>
            </a:r>
            <a:r>
              <a:rPr lang="en-US" dirty="0" err="1">
                <a:sym typeface="Wingdings" pitchFamily="2" charset="2"/>
              </a:rPr>
              <a:t>dBm</a:t>
            </a:r>
            <a:r>
              <a:rPr lang="en-US" dirty="0" smtClean="0">
                <a:sym typeface="Wingdings" pitchFamily="2" charset="2"/>
              </a:rPr>
              <a:t>)</a:t>
            </a:r>
          </a:p>
          <a:p>
            <a:r>
              <a:rPr lang="en-US" dirty="0">
                <a:sym typeface="Wingdings" pitchFamily="2" charset="2"/>
              </a:rPr>
              <a:t>n --- attenuation factor for the environment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2EB74-D6DB-40B9-8AC8-BA8DD588C21F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75" y="4657725"/>
            <a:ext cx="4682133" cy="104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3495456"/>
            <a:ext cx="5838828" cy="3348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682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Calculate the position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CE67-49A1-4954-B535-D011B21685D9}" type="datetime1">
              <a:rPr lang="en-GB" noProof="0" smtClean="0"/>
              <a:pPr/>
              <a:t>07/02/2018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07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f03431380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Office_12786043_TF03431380" id="{07BF4009-79A5-4904-9F0A-8BB88901F77F}" vid="{E001E2E9-9C41-4174-AA22-D51AC64C486F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DDBB83-77C1-4099-A0AA-289882E745E2}">
  <ds:schemaRefs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4873beb7-5857-4685-be1f-d57550cc96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tf03431380</Template>
  <TotalTime>0</TotalTime>
  <Words>532</Words>
  <Application>Microsoft Office PowerPoint</Application>
  <PresentationFormat>Custom</PresentationFormat>
  <Paragraphs>129</Paragraphs>
  <Slides>35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tf03431380</vt:lpstr>
      <vt:lpstr>Wi-fi tracing position in museum</vt:lpstr>
      <vt:lpstr>Title and Content Layout with List</vt:lpstr>
      <vt:lpstr>Abstract</vt:lpstr>
      <vt:lpstr>Abstract</vt:lpstr>
      <vt:lpstr>Abstract</vt:lpstr>
      <vt:lpstr>Abstract</vt:lpstr>
      <vt:lpstr>Calculate the distance</vt:lpstr>
      <vt:lpstr>Calculate the distance</vt:lpstr>
      <vt:lpstr>Calculate the position</vt:lpstr>
      <vt:lpstr>Calculate the position</vt:lpstr>
      <vt:lpstr>Show information</vt:lpstr>
      <vt:lpstr>Show Information</vt:lpstr>
      <vt:lpstr>Show Information Continue (user)</vt:lpstr>
      <vt:lpstr>Show Information Continue  (user)</vt:lpstr>
      <vt:lpstr>Show Information Continue (user) </vt:lpstr>
      <vt:lpstr>Show Information Continue (admin)</vt:lpstr>
      <vt:lpstr>Show Information Continue (admin)</vt:lpstr>
      <vt:lpstr>What About our Application         (sign in and login)</vt:lpstr>
      <vt:lpstr>sign in and login</vt:lpstr>
      <vt:lpstr>Sign in (user only)</vt:lpstr>
      <vt:lpstr>Login (Admin &amp; user )</vt:lpstr>
      <vt:lpstr>User or Admin</vt:lpstr>
      <vt:lpstr>Reading and storing Access points</vt:lpstr>
      <vt:lpstr>Draw AP Newtwork</vt:lpstr>
      <vt:lpstr>Test Ap Button (Calcuate the postion ) </vt:lpstr>
      <vt:lpstr>User </vt:lpstr>
      <vt:lpstr>Relation between Application and users</vt:lpstr>
      <vt:lpstr>About us </vt:lpstr>
      <vt:lpstr>Contact us </vt:lpstr>
      <vt:lpstr>Notice </vt:lpstr>
      <vt:lpstr>Feedback</vt:lpstr>
      <vt:lpstr>Feedback</vt:lpstr>
      <vt:lpstr>Acknowledgements</vt:lpstr>
      <vt:lpstr>Finally 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2018-02-03T12:16:26Z</dcterms:created>
  <dcterms:modified xsi:type="dcterms:W3CDTF">2018-02-07T18:44:13Z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